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ADCB77"/>
    <a:srgbClr val="669900"/>
    <a:srgbClr val="00CC99"/>
    <a:srgbClr val="009999"/>
    <a:srgbClr val="008080"/>
    <a:srgbClr val="99CCFF"/>
    <a:srgbClr val="9999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343" autoAdjust="0"/>
  </p:normalViewPr>
  <p:slideViewPr>
    <p:cSldViewPr snapToGrid="0">
      <p:cViewPr varScale="1">
        <p:scale>
          <a:sx n="76" d="100"/>
          <a:sy n="76"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30884D-21DA-41F3-BD97-F208DF7D2985}"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325B3AFA-44AB-4F45-A401-9A80F901FDC8}">
      <dgm:prSet phldrT="[Text]"/>
      <dgm:spPr>
        <a:solidFill>
          <a:schemeClr val="accent1">
            <a:lumMod val="50000"/>
          </a:schemeClr>
        </a:solidFill>
      </dgm:spPr>
      <dgm:t>
        <a:bodyPr/>
        <a:lstStyle/>
        <a:p>
          <a:r>
            <a:rPr lang="en-US" b="1" dirty="0" smtClean="0">
              <a:solidFill>
                <a:schemeClr val="bg1"/>
              </a:solidFill>
            </a:rPr>
            <a:t>Modern Slavery</a:t>
          </a:r>
          <a:endParaRPr lang="en-US" b="1" dirty="0">
            <a:solidFill>
              <a:schemeClr val="bg1"/>
            </a:solidFill>
          </a:endParaRPr>
        </a:p>
      </dgm:t>
    </dgm:pt>
    <dgm:pt modelId="{5072A9A7-4133-48DF-8207-216D2635B5F5}" type="parTrans" cxnId="{5F081CD9-150B-4C1C-A2D0-8CEF2793BFF3}">
      <dgm:prSet/>
      <dgm:spPr/>
      <dgm:t>
        <a:bodyPr/>
        <a:lstStyle/>
        <a:p>
          <a:endParaRPr lang="en-US">
            <a:solidFill>
              <a:schemeClr val="bg1"/>
            </a:solidFill>
          </a:endParaRPr>
        </a:p>
      </dgm:t>
    </dgm:pt>
    <dgm:pt modelId="{DBDC67CA-EC1C-4266-9439-D343A7856138}" type="sibTrans" cxnId="{5F081CD9-150B-4C1C-A2D0-8CEF2793BFF3}">
      <dgm:prSet/>
      <dgm:spPr/>
      <dgm:t>
        <a:bodyPr/>
        <a:lstStyle/>
        <a:p>
          <a:endParaRPr lang="en-US">
            <a:solidFill>
              <a:schemeClr val="bg1"/>
            </a:solidFill>
          </a:endParaRPr>
        </a:p>
      </dgm:t>
    </dgm:pt>
    <dgm:pt modelId="{A8BB825D-D940-462C-AEDE-0F623B15939E}">
      <dgm:prSet phldrT="[Text]"/>
      <dgm:spPr/>
      <dgm:t>
        <a:bodyPr/>
        <a:lstStyle/>
        <a:p>
          <a:r>
            <a:rPr lang="en-US" dirty="0">
              <a:solidFill>
                <a:schemeClr val="bg1"/>
              </a:solidFill>
            </a:rPr>
            <a:t>1</a:t>
          </a:r>
        </a:p>
      </dgm:t>
    </dgm:pt>
    <dgm:pt modelId="{B9DA362F-67E7-4FD4-A73E-2B944CEC8DBA}" type="parTrans" cxnId="{7237FCE4-36F4-4C04-9E02-6A3A54D24AB1}">
      <dgm:prSet/>
      <dgm:spPr/>
      <dgm:t>
        <a:bodyPr/>
        <a:lstStyle/>
        <a:p>
          <a:endParaRPr lang="en-US">
            <a:solidFill>
              <a:schemeClr val="bg1"/>
            </a:solidFill>
          </a:endParaRPr>
        </a:p>
      </dgm:t>
    </dgm:pt>
    <dgm:pt modelId="{A9D27D56-26AC-4F7B-9960-10C7A340C0E2}" type="sibTrans" cxnId="{7237FCE4-36F4-4C04-9E02-6A3A54D24AB1}">
      <dgm:prSet/>
      <dgm:spPr/>
      <dgm:t>
        <a:bodyPr/>
        <a:lstStyle/>
        <a:p>
          <a:endParaRPr lang="en-US">
            <a:solidFill>
              <a:schemeClr val="bg1"/>
            </a:solidFill>
          </a:endParaRPr>
        </a:p>
      </dgm:t>
    </dgm:pt>
    <dgm:pt modelId="{189C0AC0-1C6C-4C06-B172-D42188CA9061}">
      <dgm:prSet phldrT="[Text]"/>
      <dgm:spPr>
        <a:solidFill>
          <a:srgbClr val="80B090"/>
        </a:solidFill>
      </dgm:spPr>
      <dgm:t>
        <a:bodyPr/>
        <a:lstStyle/>
        <a:p>
          <a:r>
            <a:rPr lang="en-US">
              <a:solidFill>
                <a:schemeClr val="bg1"/>
              </a:solidFill>
            </a:rPr>
            <a:t>2</a:t>
          </a:r>
        </a:p>
      </dgm:t>
    </dgm:pt>
    <dgm:pt modelId="{9BF32BB4-227C-46DD-99A3-DC997D3ED37C}" type="parTrans" cxnId="{AAAFC350-BF52-41D0-B5F8-B10F5637474E}">
      <dgm:prSet/>
      <dgm:spPr/>
      <dgm:t>
        <a:bodyPr/>
        <a:lstStyle/>
        <a:p>
          <a:endParaRPr lang="en-US">
            <a:solidFill>
              <a:schemeClr val="bg1"/>
            </a:solidFill>
          </a:endParaRPr>
        </a:p>
      </dgm:t>
    </dgm:pt>
    <dgm:pt modelId="{2DC024D8-7E1B-4E7E-8C65-D903851DD1FC}" type="sibTrans" cxnId="{AAAFC350-BF52-41D0-B5F8-B10F5637474E}">
      <dgm:prSet/>
      <dgm:spPr/>
      <dgm:t>
        <a:bodyPr/>
        <a:lstStyle/>
        <a:p>
          <a:endParaRPr lang="en-US">
            <a:solidFill>
              <a:schemeClr val="bg1"/>
            </a:solidFill>
          </a:endParaRPr>
        </a:p>
      </dgm:t>
    </dgm:pt>
    <dgm:pt modelId="{80D31AB5-13A8-480E-A1D4-108B4F14C4B1}">
      <dgm:prSet phldrT="[Text]"/>
      <dgm:spPr>
        <a:solidFill>
          <a:srgbClr val="72B5BE"/>
        </a:solidFill>
      </dgm:spPr>
      <dgm:t>
        <a:bodyPr/>
        <a:lstStyle/>
        <a:p>
          <a:r>
            <a:rPr lang="en-US">
              <a:solidFill>
                <a:schemeClr val="bg1"/>
              </a:solidFill>
            </a:rPr>
            <a:t>3</a:t>
          </a:r>
        </a:p>
      </dgm:t>
    </dgm:pt>
    <dgm:pt modelId="{1CB2BA74-7877-4068-B0DD-01DC27D0746D}" type="parTrans" cxnId="{B3E9B8A7-2B9A-46F5-A278-702670BB57FB}">
      <dgm:prSet/>
      <dgm:spPr/>
      <dgm:t>
        <a:bodyPr/>
        <a:lstStyle/>
        <a:p>
          <a:endParaRPr lang="en-US">
            <a:solidFill>
              <a:schemeClr val="bg1"/>
            </a:solidFill>
          </a:endParaRPr>
        </a:p>
      </dgm:t>
    </dgm:pt>
    <dgm:pt modelId="{51FBDCAB-052D-41DA-9653-F156A45C7C97}" type="sibTrans" cxnId="{B3E9B8A7-2B9A-46F5-A278-702670BB57FB}">
      <dgm:prSet/>
      <dgm:spPr/>
      <dgm:t>
        <a:bodyPr/>
        <a:lstStyle/>
        <a:p>
          <a:endParaRPr lang="en-US">
            <a:solidFill>
              <a:schemeClr val="bg1"/>
            </a:solidFill>
          </a:endParaRPr>
        </a:p>
      </dgm:t>
    </dgm:pt>
    <dgm:pt modelId="{36F6C02E-4DA4-4A61-8F1D-5B40934A4831}">
      <dgm:prSet phldrT="[Text]"/>
      <dgm:spPr>
        <a:solidFill>
          <a:srgbClr val="72B5BE"/>
        </a:solidFill>
      </dgm:spPr>
      <dgm:t>
        <a:bodyPr/>
        <a:lstStyle/>
        <a:p>
          <a:r>
            <a:rPr lang="en-US">
              <a:solidFill>
                <a:schemeClr val="bg1"/>
              </a:solidFill>
            </a:rPr>
            <a:t>4</a:t>
          </a:r>
        </a:p>
      </dgm:t>
    </dgm:pt>
    <dgm:pt modelId="{AD6A9CEF-94B3-471E-BF1F-E045DB74E7A0}" type="parTrans" cxnId="{87F119CD-BE99-43C7-92A2-F8C1DEDED332}">
      <dgm:prSet/>
      <dgm:spPr/>
      <dgm:t>
        <a:bodyPr/>
        <a:lstStyle/>
        <a:p>
          <a:endParaRPr lang="en-US">
            <a:solidFill>
              <a:schemeClr val="bg1"/>
            </a:solidFill>
          </a:endParaRPr>
        </a:p>
      </dgm:t>
    </dgm:pt>
    <dgm:pt modelId="{4AD11AF3-D50C-41EA-9451-CD300AA433C6}" type="sibTrans" cxnId="{87F119CD-BE99-43C7-92A2-F8C1DEDED332}">
      <dgm:prSet/>
      <dgm:spPr/>
      <dgm:t>
        <a:bodyPr/>
        <a:lstStyle/>
        <a:p>
          <a:endParaRPr lang="en-US">
            <a:solidFill>
              <a:schemeClr val="bg1"/>
            </a:solidFill>
          </a:endParaRPr>
        </a:p>
      </dgm:t>
    </dgm:pt>
    <dgm:pt modelId="{1D14307F-3765-400E-A8E2-4A4C6F7E2156}">
      <dgm:prSet phldrT="[Text]"/>
      <dgm:spPr>
        <a:solidFill>
          <a:srgbClr val="72B5BE"/>
        </a:solidFill>
      </dgm:spPr>
      <dgm:t>
        <a:bodyPr/>
        <a:lstStyle/>
        <a:p>
          <a:r>
            <a:rPr lang="en-US">
              <a:solidFill>
                <a:schemeClr val="bg1"/>
              </a:solidFill>
            </a:rPr>
            <a:t>5</a:t>
          </a:r>
        </a:p>
      </dgm:t>
    </dgm:pt>
    <dgm:pt modelId="{5B42BF3A-930D-495F-8873-C89561CA120F}" type="parTrans" cxnId="{9039C540-439D-47B2-93D2-D6F0EAE7B463}">
      <dgm:prSet/>
      <dgm:spPr/>
      <dgm:t>
        <a:bodyPr/>
        <a:lstStyle/>
        <a:p>
          <a:endParaRPr lang="en-US">
            <a:solidFill>
              <a:schemeClr val="bg1"/>
            </a:solidFill>
          </a:endParaRPr>
        </a:p>
      </dgm:t>
    </dgm:pt>
    <dgm:pt modelId="{255DAFA8-E3C7-4156-992E-4E2D75B0D208}" type="sibTrans" cxnId="{9039C540-439D-47B2-93D2-D6F0EAE7B463}">
      <dgm:prSet/>
      <dgm:spPr/>
      <dgm:t>
        <a:bodyPr/>
        <a:lstStyle/>
        <a:p>
          <a:endParaRPr lang="en-US">
            <a:solidFill>
              <a:schemeClr val="bg1"/>
            </a:solidFill>
          </a:endParaRPr>
        </a:p>
      </dgm:t>
    </dgm:pt>
    <dgm:pt modelId="{6F57E052-7EC7-4D6F-B2B3-A03CC348A7C8}">
      <dgm:prSet phldrT="[Text]"/>
      <dgm:spPr>
        <a:solidFill>
          <a:srgbClr val="8D77B9"/>
        </a:solidFill>
      </dgm:spPr>
      <dgm:t>
        <a:bodyPr/>
        <a:lstStyle/>
        <a:p>
          <a:r>
            <a:rPr lang="en-US">
              <a:solidFill>
                <a:schemeClr val="bg1"/>
              </a:solidFill>
            </a:rPr>
            <a:t>6</a:t>
          </a:r>
        </a:p>
      </dgm:t>
    </dgm:pt>
    <dgm:pt modelId="{3622BC49-24BF-4C0F-9D7B-4389ADA1BA02}" type="parTrans" cxnId="{839ECF99-7CDF-479A-BB5A-C789EAF01318}">
      <dgm:prSet/>
      <dgm:spPr/>
      <dgm:t>
        <a:bodyPr/>
        <a:lstStyle/>
        <a:p>
          <a:endParaRPr lang="en-US">
            <a:solidFill>
              <a:schemeClr val="bg1"/>
            </a:solidFill>
          </a:endParaRPr>
        </a:p>
      </dgm:t>
    </dgm:pt>
    <dgm:pt modelId="{7041B436-9602-4638-8EC8-1F1797DB6CC8}" type="sibTrans" cxnId="{839ECF99-7CDF-479A-BB5A-C789EAF01318}">
      <dgm:prSet/>
      <dgm:spPr/>
      <dgm:t>
        <a:bodyPr/>
        <a:lstStyle/>
        <a:p>
          <a:endParaRPr lang="en-US">
            <a:solidFill>
              <a:schemeClr val="bg1"/>
            </a:solidFill>
          </a:endParaRPr>
        </a:p>
      </dgm:t>
    </dgm:pt>
    <dgm:pt modelId="{3DFE7A8B-6BCE-4034-A8D1-12C5C63AC35C}">
      <dgm:prSet phldrT="[Text]"/>
      <dgm:spPr>
        <a:solidFill>
          <a:srgbClr val="8D77B9"/>
        </a:solidFill>
      </dgm:spPr>
      <dgm:t>
        <a:bodyPr/>
        <a:lstStyle/>
        <a:p>
          <a:r>
            <a:rPr lang="en-US">
              <a:solidFill>
                <a:schemeClr val="bg1"/>
              </a:solidFill>
            </a:rPr>
            <a:t>7</a:t>
          </a:r>
        </a:p>
      </dgm:t>
    </dgm:pt>
    <dgm:pt modelId="{487F0D0D-FDEC-4B2E-A18A-57184C77B00E}" type="parTrans" cxnId="{8245F76F-92B5-4415-8680-E87DB65743C7}">
      <dgm:prSet/>
      <dgm:spPr/>
      <dgm:t>
        <a:bodyPr/>
        <a:lstStyle/>
        <a:p>
          <a:endParaRPr lang="en-US">
            <a:solidFill>
              <a:schemeClr val="bg1"/>
            </a:solidFill>
          </a:endParaRPr>
        </a:p>
      </dgm:t>
    </dgm:pt>
    <dgm:pt modelId="{9292B87B-AB64-471A-A834-2933F276A840}" type="sibTrans" cxnId="{8245F76F-92B5-4415-8680-E87DB65743C7}">
      <dgm:prSet/>
      <dgm:spPr/>
      <dgm:t>
        <a:bodyPr/>
        <a:lstStyle/>
        <a:p>
          <a:endParaRPr lang="en-US">
            <a:solidFill>
              <a:schemeClr val="bg1"/>
            </a:solidFill>
          </a:endParaRPr>
        </a:p>
      </dgm:t>
    </dgm:pt>
    <dgm:pt modelId="{70C3BC83-00FB-4FFA-BC6D-4C6A60EEFBAA}">
      <dgm:prSet/>
      <dgm:spPr/>
      <dgm:t>
        <a:bodyPr/>
        <a:lstStyle/>
        <a:p>
          <a:endParaRPr lang="en-US"/>
        </a:p>
      </dgm:t>
    </dgm:pt>
    <dgm:pt modelId="{D9F4C92E-4EB1-4F5F-8F8C-CFB85D32C6EC}" type="parTrans" cxnId="{51E97DB9-1601-4F6C-8245-FCE52C74E136}">
      <dgm:prSet/>
      <dgm:spPr/>
      <dgm:t>
        <a:bodyPr/>
        <a:lstStyle/>
        <a:p>
          <a:endParaRPr lang="en-US">
            <a:solidFill>
              <a:schemeClr val="bg1"/>
            </a:solidFill>
          </a:endParaRPr>
        </a:p>
      </dgm:t>
    </dgm:pt>
    <dgm:pt modelId="{F63C0813-76E7-49A5-B2D1-83096C5C6550}" type="sibTrans" cxnId="{51E97DB9-1601-4F6C-8245-FCE52C74E136}">
      <dgm:prSet/>
      <dgm:spPr/>
      <dgm:t>
        <a:bodyPr/>
        <a:lstStyle/>
        <a:p>
          <a:endParaRPr lang="en-US">
            <a:solidFill>
              <a:schemeClr val="bg1"/>
            </a:solidFill>
          </a:endParaRPr>
        </a:p>
      </dgm:t>
    </dgm:pt>
    <dgm:pt modelId="{0A972C62-804E-4D5E-AE4B-3DA82127B066}">
      <dgm:prSet/>
      <dgm:spPr/>
      <dgm:t>
        <a:bodyPr/>
        <a:lstStyle/>
        <a:p>
          <a:endParaRPr lang="en-US"/>
        </a:p>
      </dgm:t>
    </dgm:pt>
    <dgm:pt modelId="{52121C02-C10E-47A7-A255-8BF6016D65BA}" type="parTrans" cxnId="{FB8116AE-72D5-4374-AFD6-B1271A1635FC}">
      <dgm:prSet/>
      <dgm:spPr/>
      <dgm:t>
        <a:bodyPr/>
        <a:lstStyle/>
        <a:p>
          <a:endParaRPr lang="en-US">
            <a:solidFill>
              <a:schemeClr val="bg1"/>
            </a:solidFill>
          </a:endParaRPr>
        </a:p>
      </dgm:t>
    </dgm:pt>
    <dgm:pt modelId="{617C438B-611C-4F56-B0DE-20DAB989D142}" type="sibTrans" cxnId="{FB8116AE-72D5-4374-AFD6-B1271A1635FC}">
      <dgm:prSet/>
      <dgm:spPr/>
      <dgm:t>
        <a:bodyPr/>
        <a:lstStyle/>
        <a:p>
          <a:endParaRPr lang="en-US">
            <a:solidFill>
              <a:schemeClr val="bg1"/>
            </a:solidFill>
          </a:endParaRPr>
        </a:p>
      </dgm:t>
    </dgm:pt>
    <dgm:pt modelId="{5C2ECCFE-C250-47BB-9A54-6D28D729BD44}">
      <dgm:prSet/>
      <dgm:spPr/>
      <dgm:t>
        <a:bodyPr/>
        <a:lstStyle/>
        <a:p>
          <a:endParaRPr lang="en-US"/>
        </a:p>
      </dgm:t>
    </dgm:pt>
    <dgm:pt modelId="{C961A9A8-F722-4E0D-8A43-812DFA12E282}" type="parTrans" cxnId="{9FD83BA5-1C27-4F0F-B44B-6991EB4BD13D}">
      <dgm:prSet/>
      <dgm:spPr/>
      <dgm:t>
        <a:bodyPr/>
        <a:lstStyle/>
        <a:p>
          <a:endParaRPr lang="en-US">
            <a:solidFill>
              <a:schemeClr val="bg1"/>
            </a:solidFill>
          </a:endParaRPr>
        </a:p>
      </dgm:t>
    </dgm:pt>
    <dgm:pt modelId="{A1FCA523-00F0-4FD6-B02B-3689C0F95ED1}" type="sibTrans" cxnId="{9FD83BA5-1C27-4F0F-B44B-6991EB4BD13D}">
      <dgm:prSet/>
      <dgm:spPr/>
      <dgm:t>
        <a:bodyPr/>
        <a:lstStyle/>
        <a:p>
          <a:endParaRPr lang="en-US">
            <a:solidFill>
              <a:schemeClr val="bg1"/>
            </a:solidFill>
          </a:endParaRPr>
        </a:p>
      </dgm:t>
    </dgm:pt>
    <dgm:pt modelId="{8A9E9A77-7445-47CD-A868-BF10A04FD52F}">
      <dgm:prSet/>
      <dgm:spPr/>
      <dgm:t>
        <a:bodyPr/>
        <a:lstStyle/>
        <a:p>
          <a:endParaRPr lang="en-GB">
            <a:solidFill>
              <a:schemeClr val="bg1"/>
            </a:solidFill>
          </a:endParaRPr>
        </a:p>
      </dgm:t>
    </dgm:pt>
    <dgm:pt modelId="{5446BE1D-28AC-4004-88A3-68B5AC819FB2}" type="parTrans" cxnId="{90C930AE-55E0-4560-9043-079A6F255FFE}">
      <dgm:prSet/>
      <dgm:spPr/>
      <dgm:t>
        <a:bodyPr/>
        <a:lstStyle/>
        <a:p>
          <a:endParaRPr lang="en-US">
            <a:solidFill>
              <a:schemeClr val="bg1"/>
            </a:solidFill>
          </a:endParaRPr>
        </a:p>
      </dgm:t>
    </dgm:pt>
    <dgm:pt modelId="{31DFBD3B-A5B9-4D37-B97B-2BE7DF7001E4}" type="sibTrans" cxnId="{90C930AE-55E0-4560-9043-079A6F255FFE}">
      <dgm:prSet/>
      <dgm:spPr/>
      <dgm:t>
        <a:bodyPr/>
        <a:lstStyle/>
        <a:p>
          <a:endParaRPr lang="en-US">
            <a:solidFill>
              <a:schemeClr val="bg1"/>
            </a:solidFill>
          </a:endParaRPr>
        </a:p>
      </dgm:t>
    </dgm:pt>
    <dgm:pt modelId="{C41D3190-CE41-4B5E-8431-8C391AF1D6B3}" type="pres">
      <dgm:prSet presAssocID="{FE30884D-21DA-41F3-BD97-F208DF7D2985}" presName="Name0" presStyleCnt="0">
        <dgm:presLayoutVars>
          <dgm:chMax val="1"/>
          <dgm:dir/>
          <dgm:animLvl val="ctr"/>
          <dgm:resizeHandles val="exact"/>
        </dgm:presLayoutVars>
      </dgm:prSet>
      <dgm:spPr/>
      <dgm:t>
        <a:bodyPr/>
        <a:lstStyle/>
        <a:p>
          <a:endParaRPr lang="en-US"/>
        </a:p>
      </dgm:t>
    </dgm:pt>
    <dgm:pt modelId="{5048EAFD-3631-4FEC-BDF1-86F6ED9FA783}" type="pres">
      <dgm:prSet presAssocID="{325B3AFA-44AB-4F45-A401-9A80F901FDC8}" presName="centerShape" presStyleLbl="node0" presStyleIdx="0" presStyleCnt="1" custScaleX="146410" custScaleY="146410"/>
      <dgm:spPr/>
      <dgm:t>
        <a:bodyPr/>
        <a:lstStyle/>
        <a:p>
          <a:endParaRPr lang="en-US"/>
        </a:p>
      </dgm:t>
    </dgm:pt>
    <dgm:pt modelId="{58B2A220-94C6-41A1-8F91-9C671D331A1A}" type="pres">
      <dgm:prSet presAssocID="{A8BB825D-D940-462C-AEDE-0F623B15939E}" presName="node" presStyleLbl="node1" presStyleIdx="0" presStyleCnt="7" custRadScaleRad="83641" custRadScaleInc="-12565">
        <dgm:presLayoutVars>
          <dgm:bulletEnabled val="1"/>
        </dgm:presLayoutVars>
      </dgm:prSet>
      <dgm:spPr/>
      <dgm:t>
        <a:bodyPr/>
        <a:lstStyle/>
        <a:p>
          <a:endParaRPr lang="en-US"/>
        </a:p>
      </dgm:t>
    </dgm:pt>
    <dgm:pt modelId="{4791F674-CB40-402B-94E0-2B48A4B3D1AC}" type="pres">
      <dgm:prSet presAssocID="{A8BB825D-D940-462C-AEDE-0F623B15939E}" presName="dummy" presStyleCnt="0"/>
      <dgm:spPr/>
    </dgm:pt>
    <dgm:pt modelId="{359861E2-490F-4BEA-A993-16374DFF0147}" type="pres">
      <dgm:prSet presAssocID="{A9D27D56-26AC-4F7B-9960-10C7A340C0E2}" presName="sibTrans" presStyleLbl="sibTrans2D1" presStyleIdx="0" presStyleCnt="7"/>
      <dgm:spPr/>
      <dgm:t>
        <a:bodyPr/>
        <a:lstStyle/>
        <a:p>
          <a:endParaRPr lang="en-US"/>
        </a:p>
      </dgm:t>
    </dgm:pt>
    <dgm:pt modelId="{3CAF3B1E-2A7A-4F55-B95D-8E65B30E9B9E}" type="pres">
      <dgm:prSet presAssocID="{189C0AC0-1C6C-4C06-B172-D42188CA9061}" presName="node" presStyleLbl="node1" presStyleIdx="1" presStyleCnt="7">
        <dgm:presLayoutVars>
          <dgm:bulletEnabled val="1"/>
        </dgm:presLayoutVars>
      </dgm:prSet>
      <dgm:spPr/>
      <dgm:t>
        <a:bodyPr/>
        <a:lstStyle/>
        <a:p>
          <a:endParaRPr lang="en-US"/>
        </a:p>
      </dgm:t>
    </dgm:pt>
    <dgm:pt modelId="{8A2B18A3-2C2C-49CE-AD8B-F60C2AB089ED}" type="pres">
      <dgm:prSet presAssocID="{189C0AC0-1C6C-4C06-B172-D42188CA9061}" presName="dummy" presStyleCnt="0"/>
      <dgm:spPr/>
    </dgm:pt>
    <dgm:pt modelId="{5CE54595-31DB-47DA-861E-8CF8B226A963}" type="pres">
      <dgm:prSet presAssocID="{2DC024D8-7E1B-4E7E-8C65-D903851DD1FC}" presName="sibTrans" presStyleLbl="sibTrans2D1" presStyleIdx="1" presStyleCnt="7"/>
      <dgm:spPr/>
      <dgm:t>
        <a:bodyPr/>
        <a:lstStyle/>
        <a:p>
          <a:endParaRPr lang="en-US"/>
        </a:p>
      </dgm:t>
    </dgm:pt>
    <dgm:pt modelId="{FCE6C16B-759A-4CA1-9E0F-0225BFA38CC4}" type="pres">
      <dgm:prSet presAssocID="{80D31AB5-13A8-480E-A1D4-108B4F14C4B1}" presName="node" presStyleLbl="node1" presStyleIdx="2" presStyleCnt="7">
        <dgm:presLayoutVars>
          <dgm:bulletEnabled val="1"/>
        </dgm:presLayoutVars>
      </dgm:prSet>
      <dgm:spPr/>
      <dgm:t>
        <a:bodyPr/>
        <a:lstStyle/>
        <a:p>
          <a:endParaRPr lang="en-US"/>
        </a:p>
      </dgm:t>
    </dgm:pt>
    <dgm:pt modelId="{492F4BE1-B626-4418-8D96-3FD684397539}" type="pres">
      <dgm:prSet presAssocID="{80D31AB5-13A8-480E-A1D4-108B4F14C4B1}" presName="dummy" presStyleCnt="0"/>
      <dgm:spPr/>
    </dgm:pt>
    <dgm:pt modelId="{F7FA56E9-3355-4CC8-961A-EABA8BF3845C}" type="pres">
      <dgm:prSet presAssocID="{51FBDCAB-052D-41DA-9653-F156A45C7C97}" presName="sibTrans" presStyleLbl="sibTrans2D1" presStyleIdx="2" presStyleCnt="7"/>
      <dgm:spPr/>
      <dgm:t>
        <a:bodyPr/>
        <a:lstStyle/>
        <a:p>
          <a:endParaRPr lang="en-US"/>
        </a:p>
      </dgm:t>
    </dgm:pt>
    <dgm:pt modelId="{8D95B05D-EE8F-4BFE-87BE-790C5D687FC2}" type="pres">
      <dgm:prSet presAssocID="{36F6C02E-4DA4-4A61-8F1D-5B40934A4831}" presName="node" presStyleLbl="node1" presStyleIdx="3" presStyleCnt="7">
        <dgm:presLayoutVars>
          <dgm:bulletEnabled val="1"/>
        </dgm:presLayoutVars>
      </dgm:prSet>
      <dgm:spPr/>
      <dgm:t>
        <a:bodyPr/>
        <a:lstStyle/>
        <a:p>
          <a:endParaRPr lang="en-US"/>
        </a:p>
      </dgm:t>
    </dgm:pt>
    <dgm:pt modelId="{2727F36E-2938-4032-9B57-990BF7591B8B}" type="pres">
      <dgm:prSet presAssocID="{36F6C02E-4DA4-4A61-8F1D-5B40934A4831}" presName="dummy" presStyleCnt="0"/>
      <dgm:spPr/>
    </dgm:pt>
    <dgm:pt modelId="{A81208A8-6FA4-4E9D-B7B9-0F73B778C7D5}" type="pres">
      <dgm:prSet presAssocID="{4AD11AF3-D50C-41EA-9451-CD300AA433C6}" presName="sibTrans" presStyleLbl="sibTrans2D1" presStyleIdx="3" presStyleCnt="7"/>
      <dgm:spPr/>
      <dgm:t>
        <a:bodyPr/>
        <a:lstStyle/>
        <a:p>
          <a:endParaRPr lang="en-US"/>
        </a:p>
      </dgm:t>
    </dgm:pt>
    <dgm:pt modelId="{9B2C7FDD-D8CD-4670-9424-C36FEBF62018}" type="pres">
      <dgm:prSet presAssocID="{1D14307F-3765-400E-A8E2-4A4C6F7E2156}" presName="node" presStyleLbl="node1" presStyleIdx="4" presStyleCnt="7">
        <dgm:presLayoutVars>
          <dgm:bulletEnabled val="1"/>
        </dgm:presLayoutVars>
      </dgm:prSet>
      <dgm:spPr/>
      <dgm:t>
        <a:bodyPr/>
        <a:lstStyle/>
        <a:p>
          <a:endParaRPr lang="en-US"/>
        </a:p>
      </dgm:t>
    </dgm:pt>
    <dgm:pt modelId="{EAF55CD7-ACFA-4507-B43B-16FD4E2503E8}" type="pres">
      <dgm:prSet presAssocID="{1D14307F-3765-400E-A8E2-4A4C6F7E2156}" presName="dummy" presStyleCnt="0"/>
      <dgm:spPr/>
    </dgm:pt>
    <dgm:pt modelId="{2DB30DEF-47B6-4097-B5EA-19B4E1D6AE7C}" type="pres">
      <dgm:prSet presAssocID="{255DAFA8-E3C7-4156-992E-4E2D75B0D208}" presName="sibTrans" presStyleLbl="sibTrans2D1" presStyleIdx="4" presStyleCnt="7"/>
      <dgm:spPr/>
      <dgm:t>
        <a:bodyPr/>
        <a:lstStyle/>
        <a:p>
          <a:endParaRPr lang="en-US"/>
        </a:p>
      </dgm:t>
    </dgm:pt>
    <dgm:pt modelId="{36CC87AF-5B2C-458E-94F9-FD08D1A333E6}" type="pres">
      <dgm:prSet presAssocID="{6F57E052-7EC7-4D6F-B2B3-A03CC348A7C8}" presName="node" presStyleLbl="node1" presStyleIdx="5" presStyleCnt="7">
        <dgm:presLayoutVars>
          <dgm:bulletEnabled val="1"/>
        </dgm:presLayoutVars>
      </dgm:prSet>
      <dgm:spPr/>
      <dgm:t>
        <a:bodyPr/>
        <a:lstStyle/>
        <a:p>
          <a:endParaRPr lang="en-US"/>
        </a:p>
      </dgm:t>
    </dgm:pt>
    <dgm:pt modelId="{FEE8B6C2-5520-4E67-ADBC-39BDB68D562C}" type="pres">
      <dgm:prSet presAssocID="{6F57E052-7EC7-4D6F-B2B3-A03CC348A7C8}" presName="dummy" presStyleCnt="0"/>
      <dgm:spPr/>
    </dgm:pt>
    <dgm:pt modelId="{0D20833F-6FD3-47A1-AC91-D8E83CB9791F}" type="pres">
      <dgm:prSet presAssocID="{7041B436-9602-4638-8EC8-1F1797DB6CC8}" presName="sibTrans" presStyleLbl="sibTrans2D1" presStyleIdx="5" presStyleCnt="7"/>
      <dgm:spPr/>
      <dgm:t>
        <a:bodyPr/>
        <a:lstStyle/>
        <a:p>
          <a:endParaRPr lang="en-US"/>
        </a:p>
      </dgm:t>
    </dgm:pt>
    <dgm:pt modelId="{23C0483D-9953-4C34-BB1B-FB90846F6F74}" type="pres">
      <dgm:prSet presAssocID="{3DFE7A8B-6BCE-4034-A8D1-12C5C63AC35C}" presName="node" presStyleLbl="node1" presStyleIdx="6" presStyleCnt="7">
        <dgm:presLayoutVars>
          <dgm:bulletEnabled val="1"/>
        </dgm:presLayoutVars>
      </dgm:prSet>
      <dgm:spPr/>
      <dgm:t>
        <a:bodyPr/>
        <a:lstStyle/>
        <a:p>
          <a:endParaRPr lang="en-US"/>
        </a:p>
      </dgm:t>
    </dgm:pt>
    <dgm:pt modelId="{5FD73A2F-12B5-43B8-A4E6-ABBC54280985}" type="pres">
      <dgm:prSet presAssocID="{3DFE7A8B-6BCE-4034-A8D1-12C5C63AC35C}" presName="dummy" presStyleCnt="0"/>
      <dgm:spPr/>
    </dgm:pt>
    <dgm:pt modelId="{106B7787-A672-41CA-A9AD-DC229094D076}" type="pres">
      <dgm:prSet presAssocID="{9292B87B-AB64-471A-A834-2933F276A840}" presName="sibTrans" presStyleLbl="sibTrans2D1" presStyleIdx="6" presStyleCnt="7"/>
      <dgm:spPr/>
      <dgm:t>
        <a:bodyPr/>
        <a:lstStyle/>
        <a:p>
          <a:endParaRPr lang="en-US"/>
        </a:p>
      </dgm:t>
    </dgm:pt>
  </dgm:ptLst>
  <dgm:cxnLst>
    <dgm:cxn modelId="{9FD83BA5-1C27-4F0F-B44B-6991EB4BD13D}" srcId="{FE30884D-21DA-41F3-BD97-F208DF7D2985}" destId="{5C2ECCFE-C250-47BB-9A54-6D28D729BD44}" srcOrd="3" destOrd="0" parTransId="{C961A9A8-F722-4E0D-8A43-812DFA12E282}" sibTransId="{A1FCA523-00F0-4FD6-B02B-3689C0F95ED1}"/>
    <dgm:cxn modelId="{B204AC62-277A-46E2-9C8B-45F9F4B4C6EC}" type="presOf" srcId="{4AD11AF3-D50C-41EA-9451-CD300AA433C6}" destId="{A81208A8-6FA4-4E9D-B7B9-0F73B778C7D5}" srcOrd="0" destOrd="0" presId="urn:microsoft.com/office/officeart/2005/8/layout/radial6"/>
    <dgm:cxn modelId="{839ECF99-7CDF-479A-BB5A-C789EAF01318}" srcId="{325B3AFA-44AB-4F45-A401-9A80F901FDC8}" destId="{6F57E052-7EC7-4D6F-B2B3-A03CC348A7C8}" srcOrd="5" destOrd="0" parTransId="{3622BC49-24BF-4C0F-9D7B-4389ADA1BA02}" sibTransId="{7041B436-9602-4638-8EC8-1F1797DB6CC8}"/>
    <dgm:cxn modelId="{948C2472-2DD4-4441-8A5F-33056C3AC2D3}" type="presOf" srcId="{255DAFA8-E3C7-4156-992E-4E2D75B0D208}" destId="{2DB30DEF-47B6-4097-B5EA-19B4E1D6AE7C}" srcOrd="0" destOrd="0" presId="urn:microsoft.com/office/officeart/2005/8/layout/radial6"/>
    <dgm:cxn modelId="{877647D3-394C-4825-8416-724122B5D4CF}" type="presOf" srcId="{A8BB825D-D940-462C-AEDE-0F623B15939E}" destId="{58B2A220-94C6-41A1-8F91-9C671D331A1A}" srcOrd="0" destOrd="0" presId="urn:microsoft.com/office/officeart/2005/8/layout/radial6"/>
    <dgm:cxn modelId="{9039C540-439D-47B2-93D2-D6F0EAE7B463}" srcId="{325B3AFA-44AB-4F45-A401-9A80F901FDC8}" destId="{1D14307F-3765-400E-A8E2-4A4C6F7E2156}" srcOrd="4" destOrd="0" parTransId="{5B42BF3A-930D-495F-8873-C89561CA120F}" sibTransId="{255DAFA8-E3C7-4156-992E-4E2D75B0D208}"/>
    <dgm:cxn modelId="{8245F76F-92B5-4415-8680-E87DB65743C7}" srcId="{325B3AFA-44AB-4F45-A401-9A80F901FDC8}" destId="{3DFE7A8B-6BCE-4034-A8D1-12C5C63AC35C}" srcOrd="6" destOrd="0" parTransId="{487F0D0D-FDEC-4B2E-A18A-57184C77B00E}" sibTransId="{9292B87B-AB64-471A-A834-2933F276A840}"/>
    <dgm:cxn modelId="{FB8116AE-72D5-4374-AFD6-B1271A1635FC}" srcId="{FE30884D-21DA-41F3-BD97-F208DF7D2985}" destId="{0A972C62-804E-4D5E-AE4B-3DA82127B066}" srcOrd="2" destOrd="0" parTransId="{52121C02-C10E-47A7-A255-8BF6016D65BA}" sibTransId="{617C438B-611C-4F56-B0DE-20DAB989D142}"/>
    <dgm:cxn modelId="{7237FCE4-36F4-4C04-9E02-6A3A54D24AB1}" srcId="{325B3AFA-44AB-4F45-A401-9A80F901FDC8}" destId="{A8BB825D-D940-462C-AEDE-0F623B15939E}" srcOrd="0" destOrd="0" parTransId="{B9DA362F-67E7-4FD4-A73E-2B944CEC8DBA}" sibTransId="{A9D27D56-26AC-4F7B-9960-10C7A340C0E2}"/>
    <dgm:cxn modelId="{51E97DB9-1601-4F6C-8245-FCE52C74E136}" srcId="{FE30884D-21DA-41F3-BD97-F208DF7D2985}" destId="{70C3BC83-00FB-4FFA-BC6D-4C6A60EEFBAA}" srcOrd="1" destOrd="0" parTransId="{D9F4C92E-4EB1-4F5F-8F8C-CFB85D32C6EC}" sibTransId="{F63C0813-76E7-49A5-B2D1-83096C5C6550}"/>
    <dgm:cxn modelId="{14565804-FDF5-49F0-8670-608E7617531D}" type="presOf" srcId="{6F57E052-7EC7-4D6F-B2B3-A03CC348A7C8}" destId="{36CC87AF-5B2C-458E-94F9-FD08D1A333E6}" srcOrd="0" destOrd="0" presId="urn:microsoft.com/office/officeart/2005/8/layout/radial6"/>
    <dgm:cxn modelId="{94943128-2BF1-4170-A8AC-6FFE2CD50287}" type="presOf" srcId="{2DC024D8-7E1B-4E7E-8C65-D903851DD1FC}" destId="{5CE54595-31DB-47DA-861E-8CF8B226A963}" srcOrd="0" destOrd="0" presId="urn:microsoft.com/office/officeart/2005/8/layout/radial6"/>
    <dgm:cxn modelId="{AAAFC350-BF52-41D0-B5F8-B10F5637474E}" srcId="{325B3AFA-44AB-4F45-A401-9A80F901FDC8}" destId="{189C0AC0-1C6C-4C06-B172-D42188CA9061}" srcOrd="1" destOrd="0" parTransId="{9BF32BB4-227C-46DD-99A3-DC997D3ED37C}" sibTransId="{2DC024D8-7E1B-4E7E-8C65-D903851DD1FC}"/>
    <dgm:cxn modelId="{87F119CD-BE99-43C7-92A2-F8C1DEDED332}" srcId="{325B3AFA-44AB-4F45-A401-9A80F901FDC8}" destId="{36F6C02E-4DA4-4A61-8F1D-5B40934A4831}" srcOrd="3" destOrd="0" parTransId="{AD6A9CEF-94B3-471E-BF1F-E045DB74E7A0}" sibTransId="{4AD11AF3-D50C-41EA-9451-CD300AA433C6}"/>
    <dgm:cxn modelId="{850AE6A0-5193-4AA2-B4CC-E7AD83387758}" type="presOf" srcId="{36F6C02E-4DA4-4A61-8F1D-5B40934A4831}" destId="{8D95B05D-EE8F-4BFE-87BE-790C5D687FC2}" srcOrd="0" destOrd="0" presId="urn:microsoft.com/office/officeart/2005/8/layout/radial6"/>
    <dgm:cxn modelId="{CD7E9CEE-F1BB-40E5-9E01-31F7E0A24566}" type="presOf" srcId="{A9D27D56-26AC-4F7B-9960-10C7A340C0E2}" destId="{359861E2-490F-4BEA-A993-16374DFF0147}" srcOrd="0" destOrd="0" presId="urn:microsoft.com/office/officeart/2005/8/layout/radial6"/>
    <dgm:cxn modelId="{90C930AE-55E0-4560-9043-079A6F255FFE}" srcId="{FE30884D-21DA-41F3-BD97-F208DF7D2985}" destId="{8A9E9A77-7445-47CD-A868-BF10A04FD52F}" srcOrd="4" destOrd="0" parTransId="{5446BE1D-28AC-4004-88A3-68B5AC819FB2}" sibTransId="{31DFBD3B-A5B9-4D37-B97B-2BE7DF7001E4}"/>
    <dgm:cxn modelId="{DB60A2BD-7AB2-430B-A968-84A732DB9E53}" type="presOf" srcId="{325B3AFA-44AB-4F45-A401-9A80F901FDC8}" destId="{5048EAFD-3631-4FEC-BDF1-86F6ED9FA783}" srcOrd="0" destOrd="0" presId="urn:microsoft.com/office/officeart/2005/8/layout/radial6"/>
    <dgm:cxn modelId="{BE3596AD-D92D-4FFF-87C1-C641F0E549C2}" type="presOf" srcId="{FE30884D-21DA-41F3-BD97-F208DF7D2985}" destId="{C41D3190-CE41-4B5E-8431-8C391AF1D6B3}" srcOrd="0" destOrd="0" presId="urn:microsoft.com/office/officeart/2005/8/layout/radial6"/>
    <dgm:cxn modelId="{D6ED275E-B66E-4929-8FBA-C32831BF90EC}" type="presOf" srcId="{3DFE7A8B-6BCE-4034-A8D1-12C5C63AC35C}" destId="{23C0483D-9953-4C34-BB1B-FB90846F6F74}" srcOrd="0" destOrd="0" presId="urn:microsoft.com/office/officeart/2005/8/layout/radial6"/>
    <dgm:cxn modelId="{A7D2C47F-BFBF-41C0-AD87-0AC901904358}" type="presOf" srcId="{1D14307F-3765-400E-A8E2-4A4C6F7E2156}" destId="{9B2C7FDD-D8CD-4670-9424-C36FEBF62018}" srcOrd="0" destOrd="0" presId="urn:microsoft.com/office/officeart/2005/8/layout/radial6"/>
    <dgm:cxn modelId="{B2672E9A-2FA0-4888-A691-15AA5920A88E}" type="presOf" srcId="{189C0AC0-1C6C-4C06-B172-D42188CA9061}" destId="{3CAF3B1E-2A7A-4F55-B95D-8E65B30E9B9E}" srcOrd="0" destOrd="0" presId="urn:microsoft.com/office/officeart/2005/8/layout/radial6"/>
    <dgm:cxn modelId="{F6465B39-A119-45EC-A3BD-AE17CC7355F0}" type="presOf" srcId="{51FBDCAB-052D-41DA-9653-F156A45C7C97}" destId="{F7FA56E9-3355-4CC8-961A-EABA8BF3845C}" srcOrd="0" destOrd="0" presId="urn:microsoft.com/office/officeart/2005/8/layout/radial6"/>
    <dgm:cxn modelId="{B3E9B8A7-2B9A-46F5-A278-702670BB57FB}" srcId="{325B3AFA-44AB-4F45-A401-9A80F901FDC8}" destId="{80D31AB5-13A8-480E-A1D4-108B4F14C4B1}" srcOrd="2" destOrd="0" parTransId="{1CB2BA74-7877-4068-B0DD-01DC27D0746D}" sibTransId="{51FBDCAB-052D-41DA-9653-F156A45C7C97}"/>
    <dgm:cxn modelId="{01177F52-87C1-4890-ACE3-D89FDA9B8FE1}" type="presOf" srcId="{9292B87B-AB64-471A-A834-2933F276A840}" destId="{106B7787-A672-41CA-A9AD-DC229094D076}" srcOrd="0" destOrd="0" presId="urn:microsoft.com/office/officeart/2005/8/layout/radial6"/>
    <dgm:cxn modelId="{9FB54572-84B2-43BA-956A-55C8D47F4F94}" type="presOf" srcId="{7041B436-9602-4638-8EC8-1F1797DB6CC8}" destId="{0D20833F-6FD3-47A1-AC91-D8E83CB9791F}" srcOrd="0" destOrd="0" presId="urn:microsoft.com/office/officeart/2005/8/layout/radial6"/>
    <dgm:cxn modelId="{A4BC3DDB-D11D-4A52-A266-633C613FDC6D}" type="presOf" srcId="{80D31AB5-13A8-480E-A1D4-108B4F14C4B1}" destId="{FCE6C16B-759A-4CA1-9E0F-0225BFA38CC4}" srcOrd="0" destOrd="0" presId="urn:microsoft.com/office/officeart/2005/8/layout/radial6"/>
    <dgm:cxn modelId="{5F081CD9-150B-4C1C-A2D0-8CEF2793BFF3}" srcId="{FE30884D-21DA-41F3-BD97-F208DF7D2985}" destId="{325B3AFA-44AB-4F45-A401-9A80F901FDC8}" srcOrd="0" destOrd="0" parTransId="{5072A9A7-4133-48DF-8207-216D2635B5F5}" sibTransId="{DBDC67CA-EC1C-4266-9439-D343A7856138}"/>
    <dgm:cxn modelId="{6D48DB8B-8782-4078-9C22-23FE962FE922}" type="presParOf" srcId="{C41D3190-CE41-4B5E-8431-8C391AF1D6B3}" destId="{5048EAFD-3631-4FEC-BDF1-86F6ED9FA783}" srcOrd="0" destOrd="0" presId="urn:microsoft.com/office/officeart/2005/8/layout/radial6"/>
    <dgm:cxn modelId="{90A114E1-BEF3-4F94-918B-5B807FD6D4C6}" type="presParOf" srcId="{C41D3190-CE41-4B5E-8431-8C391AF1D6B3}" destId="{58B2A220-94C6-41A1-8F91-9C671D331A1A}" srcOrd="1" destOrd="0" presId="urn:microsoft.com/office/officeart/2005/8/layout/radial6"/>
    <dgm:cxn modelId="{F2A441B7-FE71-4337-887E-4AFCDD4C71DB}" type="presParOf" srcId="{C41D3190-CE41-4B5E-8431-8C391AF1D6B3}" destId="{4791F674-CB40-402B-94E0-2B48A4B3D1AC}" srcOrd="2" destOrd="0" presId="urn:microsoft.com/office/officeart/2005/8/layout/radial6"/>
    <dgm:cxn modelId="{D98D2F73-846D-4E7C-AC44-20FB9EAB566F}" type="presParOf" srcId="{C41D3190-CE41-4B5E-8431-8C391AF1D6B3}" destId="{359861E2-490F-4BEA-A993-16374DFF0147}" srcOrd="3" destOrd="0" presId="urn:microsoft.com/office/officeart/2005/8/layout/radial6"/>
    <dgm:cxn modelId="{C2230183-DF1F-47E1-A21B-18B1BC6AA03D}" type="presParOf" srcId="{C41D3190-CE41-4B5E-8431-8C391AF1D6B3}" destId="{3CAF3B1E-2A7A-4F55-B95D-8E65B30E9B9E}" srcOrd="4" destOrd="0" presId="urn:microsoft.com/office/officeart/2005/8/layout/radial6"/>
    <dgm:cxn modelId="{419D6405-3EFA-4C65-A9BB-6CB3E483589E}" type="presParOf" srcId="{C41D3190-CE41-4B5E-8431-8C391AF1D6B3}" destId="{8A2B18A3-2C2C-49CE-AD8B-F60C2AB089ED}" srcOrd="5" destOrd="0" presId="urn:microsoft.com/office/officeart/2005/8/layout/radial6"/>
    <dgm:cxn modelId="{7DB4181A-A70C-4DCB-AC17-2EE92ABDD8F7}" type="presParOf" srcId="{C41D3190-CE41-4B5E-8431-8C391AF1D6B3}" destId="{5CE54595-31DB-47DA-861E-8CF8B226A963}" srcOrd="6" destOrd="0" presId="urn:microsoft.com/office/officeart/2005/8/layout/radial6"/>
    <dgm:cxn modelId="{1A197352-A59C-4872-BF65-BD3944250350}" type="presParOf" srcId="{C41D3190-CE41-4B5E-8431-8C391AF1D6B3}" destId="{FCE6C16B-759A-4CA1-9E0F-0225BFA38CC4}" srcOrd="7" destOrd="0" presId="urn:microsoft.com/office/officeart/2005/8/layout/radial6"/>
    <dgm:cxn modelId="{C3D3F0AF-C02D-44B2-88D1-56253F500802}" type="presParOf" srcId="{C41D3190-CE41-4B5E-8431-8C391AF1D6B3}" destId="{492F4BE1-B626-4418-8D96-3FD684397539}" srcOrd="8" destOrd="0" presId="urn:microsoft.com/office/officeart/2005/8/layout/radial6"/>
    <dgm:cxn modelId="{4AD4FF5C-8313-462D-814D-E76FAD479245}" type="presParOf" srcId="{C41D3190-CE41-4B5E-8431-8C391AF1D6B3}" destId="{F7FA56E9-3355-4CC8-961A-EABA8BF3845C}" srcOrd="9" destOrd="0" presId="urn:microsoft.com/office/officeart/2005/8/layout/radial6"/>
    <dgm:cxn modelId="{851A1101-8DAA-4014-BFA1-6E71599DE79B}" type="presParOf" srcId="{C41D3190-CE41-4B5E-8431-8C391AF1D6B3}" destId="{8D95B05D-EE8F-4BFE-87BE-790C5D687FC2}" srcOrd="10" destOrd="0" presId="urn:microsoft.com/office/officeart/2005/8/layout/radial6"/>
    <dgm:cxn modelId="{BDABB8F5-1301-46DE-A58F-6EBE20E2DEB8}" type="presParOf" srcId="{C41D3190-CE41-4B5E-8431-8C391AF1D6B3}" destId="{2727F36E-2938-4032-9B57-990BF7591B8B}" srcOrd="11" destOrd="0" presId="urn:microsoft.com/office/officeart/2005/8/layout/radial6"/>
    <dgm:cxn modelId="{4CEC1100-CDB8-40CA-A779-6018C7505216}" type="presParOf" srcId="{C41D3190-CE41-4B5E-8431-8C391AF1D6B3}" destId="{A81208A8-6FA4-4E9D-B7B9-0F73B778C7D5}" srcOrd="12" destOrd="0" presId="urn:microsoft.com/office/officeart/2005/8/layout/radial6"/>
    <dgm:cxn modelId="{4F159E17-5C1F-460C-A941-C979EE0F2BD4}" type="presParOf" srcId="{C41D3190-CE41-4B5E-8431-8C391AF1D6B3}" destId="{9B2C7FDD-D8CD-4670-9424-C36FEBF62018}" srcOrd="13" destOrd="0" presId="urn:microsoft.com/office/officeart/2005/8/layout/radial6"/>
    <dgm:cxn modelId="{A7CB0F6F-02FD-4AB6-BE2B-1264C61F8738}" type="presParOf" srcId="{C41D3190-CE41-4B5E-8431-8C391AF1D6B3}" destId="{EAF55CD7-ACFA-4507-B43B-16FD4E2503E8}" srcOrd="14" destOrd="0" presId="urn:microsoft.com/office/officeart/2005/8/layout/radial6"/>
    <dgm:cxn modelId="{4BAAA719-DD44-48C7-A4A6-762790E6B2F1}" type="presParOf" srcId="{C41D3190-CE41-4B5E-8431-8C391AF1D6B3}" destId="{2DB30DEF-47B6-4097-B5EA-19B4E1D6AE7C}" srcOrd="15" destOrd="0" presId="urn:microsoft.com/office/officeart/2005/8/layout/radial6"/>
    <dgm:cxn modelId="{024B494D-4EFA-4CB2-9D1F-C17129E7E60F}" type="presParOf" srcId="{C41D3190-CE41-4B5E-8431-8C391AF1D6B3}" destId="{36CC87AF-5B2C-458E-94F9-FD08D1A333E6}" srcOrd="16" destOrd="0" presId="urn:microsoft.com/office/officeart/2005/8/layout/radial6"/>
    <dgm:cxn modelId="{E9AB1F0B-92AE-4983-9BD7-1D7B96DF2593}" type="presParOf" srcId="{C41D3190-CE41-4B5E-8431-8C391AF1D6B3}" destId="{FEE8B6C2-5520-4E67-ADBC-39BDB68D562C}" srcOrd="17" destOrd="0" presId="urn:microsoft.com/office/officeart/2005/8/layout/radial6"/>
    <dgm:cxn modelId="{24B1887E-AAC7-4FAE-8222-C68F543392DB}" type="presParOf" srcId="{C41D3190-CE41-4B5E-8431-8C391AF1D6B3}" destId="{0D20833F-6FD3-47A1-AC91-D8E83CB9791F}" srcOrd="18" destOrd="0" presId="urn:microsoft.com/office/officeart/2005/8/layout/radial6"/>
    <dgm:cxn modelId="{80B85AA4-3B31-4CBC-A9CB-681D438A4F54}" type="presParOf" srcId="{C41D3190-CE41-4B5E-8431-8C391AF1D6B3}" destId="{23C0483D-9953-4C34-BB1B-FB90846F6F74}" srcOrd="19" destOrd="0" presId="urn:microsoft.com/office/officeart/2005/8/layout/radial6"/>
    <dgm:cxn modelId="{A91584F8-B335-4C94-B2C5-127A3BC291F0}" type="presParOf" srcId="{C41D3190-CE41-4B5E-8431-8C391AF1D6B3}" destId="{5FD73A2F-12B5-43B8-A4E6-ABBC54280985}" srcOrd="20" destOrd="0" presId="urn:microsoft.com/office/officeart/2005/8/layout/radial6"/>
    <dgm:cxn modelId="{E3989E21-1F81-4465-999D-E12A3E2A9D90}" type="presParOf" srcId="{C41D3190-CE41-4B5E-8431-8C391AF1D6B3}" destId="{106B7787-A672-41CA-A9AD-DC229094D076}" srcOrd="21"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6B7787-A672-41CA-A9AD-DC229094D076}">
      <dsp:nvSpPr>
        <dsp:cNvPr id="0" name=""/>
        <dsp:cNvSpPr/>
      </dsp:nvSpPr>
      <dsp:spPr>
        <a:xfrm>
          <a:off x="345248" y="558195"/>
          <a:ext cx="2763726" cy="2763726"/>
        </a:xfrm>
        <a:prstGeom prst="blockArc">
          <a:avLst>
            <a:gd name="adj1" fmla="val 13875045"/>
            <a:gd name="adj2" fmla="val 16629048"/>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20833F-6FD3-47A1-AC91-D8E83CB9791F}">
      <dsp:nvSpPr>
        <dsp:cNvPr id="0" name=""/>
        <dsp:cNvSpPr/>
      </dsp:nvSpPr>
      <dsp:spPr>
        <a:xfrm>
          <a:off x="556526" y="346260"/>
          <a:ext cx="2763726" cy="2763726"/>
        </a:xfrm>
        <a:prstGeom prst="blockArc">
          <a:avLst>
            <a:gd name="adj1" fmla="val 10028571"/>
            <a:gd name="adj2" fmla="val 13114286"/>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B30DEF-47B6-4097-B5EA-19B4E1D6AE7C}">
      <dsp:nvSpPr>
        <dsp:cNvPr id="0" name=""/>
        <dsp:cNvSpPr/>
      </dsp:nvSpPr>
      <dsp:spPr>
        <a:xfrm>
          <a:off x="556526" y="346260"/>
          <a:ext cx="2763726" cy="2763726"/>
        </a:xfrm>
        <a:prstGeom prst="blockArc">
          <a:avLst>
            <a:gd name="adj1" fmla="val 6942857"/>
            <a:gd name="adj2" fmla="val 10028571"/>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1208A8-6FA4-4E9D-B7B9-0F73B778C7D5}">
      <dsp:nvSpPr>
        <dsp:cNvPr id="0" name=""/>
        <dsp:cNvSpPr/>
      </dsp:nvSpPr>
      <dsp:spPr>
        <a:xfrm>
          <a:off x="556526" y="346260"/>
          <a:ext cx="2763726" cy="2763726"/>
        </a:xfrm>
        <a:prstGeom prst="blockArc">
          <a:avLst>
            <a:gd name="adj1" fmla="val 3857143"/>
            <a:gd name="adj2" fmla="val 6942857"/>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FA56E9-3355-4CC8-961A-EABA8BF3845C}">
      <dsp:nvSpPr>
        <dsp:cNvPr id="0" name=""/>
        <dsp:cNvSpPr/>
      </dsp:nvSpPr>
      <dsp:spPr>
        <a:xfrm>
          <a:off x="556526" y="346260"/>
          <a:ext cx="2763726" cy="2763726"/>
        </a:xfrm>
        <a:prstGeom prst="blockArc">
          <a:avLst>
            <a:gd name="adj1" fmla="val 771429"/>
            <a:gd name="adj2" fmla="val 3857143"/>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E54595-31DB-47DA-861E-8CF8B226A963}">
      <dsp:nvSpPr>
        <dsp:cNvPr id="0" name=""/>
        <dsp:cNvSpPr/>
      </dsp:nvSpPr>
      <dsp:spPr>
        <a:xfrm>
          <a:off x="556526" y="346260"/>
          <a:ext cx="2763726" cy="2763726"/>
        </a:xfrm>
        <a:prstGeom prst="blockArc">
          <a:avLst>
            <a:gd name="adj1" fmla="val 19285714"/>
            <a:gd name="adj2" fmla="val 771429"/>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9861E2-490F-4BEA-A993-16374DFF0147}">
      <dsp:nvSpPr>
        <dsp:cNvPr id="0" name=""/>
        <dsp:cNvSpPr/>
      </dsp:nvSpPr>
      <dsp:spPr>
        <a:xfrm>
          <a:off x="754330" y="547239"/>
          <a:ext cx="2763726" cy="2763726"/>
        </a:xfrm>
        <a:prstGeom prst="blockArc">
          <a:avLst>
            <a:gd name="adj1" fmla="val 15586857"/>
            <a:gd name="adj2" fmla="val 18569012"/>
            <a:gd name="adj3" fmla="val 388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048EAFD-3631-4FEC-BDF1-86F6ED9FA783}">
      <dsp:nvSpPr>
        <dsp:cNvPr id="0" name=""/>
        <dsp:cNvSpPr/>
      </dsp:nvSpPr>
      <dsp:spPr>
        <a:xfrm>
          <a:off x="1159603" y="949338"/>
          <a:ext cx="1557572" cy="1557572"/>
        </a:xfrm>
        <a:prstGeom prst="ellipse">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bg1"/>
              </a:solidFill>
            </a:rPr>
            <a:t>Modern Slavery</a:t>
          </a:r>
          <a:endParaRPr lang="en-US" sz="2400" b="1" kern="1200" dirty="0">
            <a:solidFill>
              <a:schemeClr val="bg1"/>
            </a:solidFill>
          </a:endParaRPr>
        </a:p>
      </dsp:txBody>
      <dsp:txXfrm>
        <a:off x="1387704" y="1177439"/>
        <a:ext cx="1101370" cy="1101370"/>
      </dsp:txXfrm>
    </dsp:sp>
    <dsp:sp modelId="{58B2A220-94C6-41A1-8F91-9C671D331A1A}">
      <dsp:nvSpPr>
        <dsp:cNvPr id="0" name=""/>
        <dsp:cNvSpPr/>
      </dsp:nvSpPr>
      <dsp:spPr>
        <a:xfrm>
          <a:off x="1523445" y="223199"/>
          <a:ext cx="744689" cy="74468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solidFill>
                <a:schemeClr val="bg1"/>
              </a:solidFill>
            </a:rPr>
            <a:t>1</a:t>
          </a:r>
        </a:p>
      </dsp:txBody>
      <dsp:txXfrm>
        <a:off x="1632502" y="332256"/>
        <a:ext cx="526575" cy="526575"/>
      </dsp:txXfrm>
    </dsp:sp>
    <dsp:sp modelId="{3CAF3B1E-2A7A-4F55-B95D-8E65B30E9B9E}">
      <dsp:nvSpPr>
        <dsp:cNvPr id="0" name=""/>
        <dsp:cNvSpPr/>
      </dsp:nvSpPr>
      <dsp:spPr>
        <a:xfrm>
          <a:off x="2625468" y="510916"/>
          <a:ext cx="744689" cy="744689"/>
        </a:xfrm>
        <a:prstGeom prst="ellipse">
          <a:avLst/>
        </a:prstGeom>
        <a:solidFill>
          <a:srgbClr val="80B09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2</a:t>
          </a:r>
        </a:p>
      </dsp:txBody>
      <dsp:txXfrm>
        <a:off x="2734525" y="619973"/>
        <a:ext cx="526575" cy="526575"/>
      </dsp:txXfrm>
    </dsp:sp>
    <dsp:sp modelId="{FCE6C16B-759A-4CA1-9E0F-0225BFA38CC4}">
      <dsp:nvSpPr>
        <dsp:cNvPr id="0" name=""/>
        <dsp:cNvSpPr/>
      </dsp:nvSpPr>
      <dsp:spPr>
        <a:xfrm>
          <a:off x="2887125" y="1657307"/>
          <a:ext cx="744689" cy="744689"/>
        </a:xfrm>
        <a:prstGeom prst="ellipse">
          <a:avLst/>
        </a:prstGeom>
        <a:solidFill>
          <a:srgbClr val="72B5B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3</a:t>
          </a:r>
        </a:p>
      </dsp:txBody>
      <dsp:txXfrm>
        <a:off x="2996182" y="1766364"/>
        <a:ext cx="526575" cy="526575"/>
      </dsp:txXfrm>
    </dsp:sp>
    <dsp:sp modelId="{8D95B05D-EE8F-4BFE-87BE-790C5D687FC2}">
      <dsp:nvSpPr>
        <dsp:cNvPr id="0" name=""/>
        <dsp:cNvSpPr/>
      </dsp:nvSpPr>
      <dsp:spPr>
        <a:xfrm>
          <a:off x="2153980" y="2576641"/>
          <a:ext cx="744689" cy="744689"/>
        </a:xfrm>
        <a:prstGeom prst="ellipse">
          <a:avLst/>
        </a:prstGeom>
        <a:solidFill>
          <a:srgbClr val="72B5B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4</a:t>
          </a:r>
        </a:p>
      </dsp:txBody>
      <dsp:txXfrm>
        <a:off x="2263037" y="2685698"/>
        <a:ext cx="526575" cy="526575"/>
      </dsp:txXfrm>
    </dsp:sp>
    <dsp:sp modelId="{9B2C7FDD-D8CD-4670-9424-C36FEBF62018}">
      <dsp:nvSpPr>
        <dsp:cNvPr id="0" name=""/>
        <dsp:cNvSpPr/>
      </dsp:nvSpPr>
      <dsp:spPr>
        <a:xfrm>
          <a:off x="978108" y="2576641"/>
          <a:ext cx="744689" cy="744689"/>
        </a:xfrm>
        <a:prstGeom prst="ellipse">
          <a:avLst/>
        </a:prstGeom>
        <a:solidFill>
          <a:srgbClr val="72B5B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5</a:t>
          </a:r>
        </a:p>
      </dsp:txBody>
      <dsp:txXfrm>
        <a:off x="1087165" y="2685698"/>
        <a:ext cx="526575" cy="526575"/>
      </dsp:txXfrm>
    </dsp:sp>
    <dsp:sp modelId="{36CC87AF-5B2C-458E-94F9-FD08D1A333E6}">
      <dsp:nvSpPr>
        <dsp:cNvPr id="0" name=""/>
        <dsp:cNvSpPr/>
      </dsp:nvSpPr>
      <dsp:spPr>
        <a:xfrm>
          <a:off x="244964" y="1657307"/>
          <a:ext cx="744689" cy="744689"/>
        </a:xfrm>
        <a:prstGeom prst="ellipse">
          <a:avLst/>
        </a:prstGeom>
        <a:solidFill>
          <a:srgbClr val="8D77B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6</a:t>
          </a:r>
        </a:p>
      </dsp:txBody>
      <dsp:txXfrm>
        <a:off x="354021" y="1766364"/>
        <a:ext cx="526575" cy="526575"/>
      </dsp:txXfrm>
    </dsp:sp>
    <dsp:sp modelId="{23C0483D-9953-4C34-BB1B-FB90846F6F74}">
      <dsp:nvSpPr>
        <dsp:cNvPr id="0" name=""/>
        <dsp:cNvSpPr/>
      </dsp:nvSpPr>
      <dsp:spPr>
        <a:xfrm>
          <a:off x="506620" y="510916"/>
          <a:ext cx="744689" cy="744689"/>
        </a:xfrm>
        <a:prstGeom prst="ellipse">
          <a:avLst/>
        </a:prstGeom>
        <a:solidFill>
          <a:srgbClr val="8D77B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a:solidFill>
                <a:schemeClr val="bg1"/>
              </a:solidFill>
            </a:rPr>
            <a:t>7</a:t>
          </a:r>
        </a:p>
      </dsp:txBody>
      <dsp:txXfrm>
        <a:off x="615677" y="619973"/>
        <a:ext cx="526575" cy="52657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511452-590C-459F-BC89-FFBB4E02A1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423259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511452-590C-459F-BC89-FFBB4E02A1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1439269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511452-590C-459F-BC89-FFBB4E02A1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382440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511452-590C-459F-BC89-FFBB4E02A1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220710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9511452-590C-459F-BC89-FFBB4E02A1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812834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511452-590C-459F-BC89-FFBB4E02A1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64132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511452-590C-459F-BC89-FFBB4E02A179}" type="datetimeFigureOut">
              <a:rPr lang="en-GB" smtClean="0"/>
              <a:t>14/03/2023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287574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511452-590C-459F-BC89-FFBB4E02A179}" type="datetimeFigureOut">
              <a:rPr lang="en-GB" smtClean="0"/>
              <a:t>14/03/2023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73092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511452-590C-459F-BC89-FFBB4E02A179}" type="datetimeFigureOut">
              <a:rPr lang="en-GB" smtClean="0"/>
              <a:t>14/03/2023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2600454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511452-590C-459F-BC89-FFBB4E02A1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3400128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511452-590C-459F-BC89-FFBB4E02A1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FF7A9-8198-443E-8F3D-F440F653FDB3}" type="slidenum">
              <a:rPr lang="en-GB" smtClean="0"/>
              <a:t>‹#›</a:t>
            </a:fld>
            <a:endParaRPr lang="en-GB"/>
          </a:p>
        </p:txBody>
      </p:sp>
    </p:spTree>
    <p:extLst>
      <p:ext uri="{BB962C8B-B14F-4D97-AF65-F5344CB8AC3E}">
        <p14:creationId xmlns:p14="http://schemas.microsoft.com/office/powerpoint/2010/main" val="669520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11452-590C-459F-BC89-FFBB4E02A179}" type="datetimeFigureOut">
              <a:rPr lang="en-GB" smtClean="0"/>
              <a:t>14/03/2023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FF7A9-8198-443E-8F3D-F440F653FDB3}" type="slidenum">
              <a:rPr lang="en-GB" smtClean="0"/>
              <a:t>‹#›</a:t>
            </a:fld>
            <a:endParaRPr lang="en-GB"/>
          </a:p>
        </p:txBody>
      </p:sp>
    </p:spTree>
    <p:extLst>
      <p:ext uri="{BB962C8B-B14F-4D97-AF65-F5344CB8AC3E}">
        <p14:creationId xmlns:p14="http://schemas.microsoft.com/office/powerpoint/2010/main" val="3860829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www.halton.gov.uk/adultsafeguarding" TargetMode="Externa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7" name="TextBox 6"/>
          <p:cNvSpPr txBox="1"/>
          <p:nvPr/>
        </p:nvSpPr>
        <p:spPr>
          <a:xfrm>
            <a:off x="5277393" y="678922"/>
            <a:ext cx="6914607" cy="2308324"/>
          </a:xfrm>
          <a:prstGeom prst="rect">
            <a:avLst/>
          </a:prstGeom>
          <a:solidFill>
            <a:srgbClr val="339966"/>
          </a:solidFill>
        </p:spPr>
        <p:txBody>
          <a:bodyPr wrap="square" rtlCol="0">
            <a:spAutoFit/>
          </a:bodyPr>
          <a:lstStyle/>
          <a:p>
            <a:r>
              <a:rPr lang="en-US" sz="1600" b="1" dirty="0" smtClean="0">
                <a:solidFill>
                  <a:schemeClr val="bg1"/>
                </a:solidFill>
              </a:rPr>
              <a:t>Myth Busting</a:t>
            </a:r>
          </a:p>
          <a:p>
            <a:r>
              <a:rPr lang="en-US" sz="1600" dirty="0" smtClean="0">
                <a:solidFill>
                  <a:schemeClr val="bg1"/>
                </a:solidFill>
              </a:rPr>
              <a:t>Modern Slavery should not be confused with illegal immigration or people smuggling. It doesn’t have to be cross-border, it can happen in the same town/country. Victims are often trafficked from outside the UK but British citizens can and have been victims of slavery/exploitation. If the victim knows or is related to the organizer/employer or if the victim has a better quality of life, they </a:t>
            </a:r>
          </a:p>
          <a:p>
            <a:r>
              <a:rPr lang="en-US" sz="1600" dirty="0">
                <a:solidFill>
                  <a:schemeClr val="bg1"/>
                </a:solidFill>
              </a:rPr>
              <a:t> </a:t>
            </a:r>
            <a:r>
              <a:rPr lang="en-US" sz="1600" dirty="0" smtClean="0">
                <a:solidFill>
                  <a:schemeClr val="bg1"/>
                </a:solidFill>
              </a:rPr>
              <a:t>          are still the victim of slavery/exploitation.  Similarly, if someone hasn’t </a:t>
            </a:r>
          </a:p>
          <a:p>
            <a:r>
              <a:rPr lang="en-US" sz="1600" dirty="0">
                <a:solidFill>
                  <a:schemeClr val="bg1"/>
                </a:solidFill>
              </a:rPr>
              <a:t> </a:t>
            </a:r>
            <a:r>
              <a:rPr lang="en-US" sz="1600" dirty="0" smtClean="0">
                <a:solidFill>
                  <a:schemeClr val="bg1"/>
                </a:solidFill>
              </a:rPr>
              <a:t>                                 attempted to escape, this does not mean they are not a </a:t>
            </a:r>
          </a:p>
          <a:p>
            <a:r>
              <a:rPr lang="en-US" sz="1600" dirty="0">
                <a:solidFill>
                  <a:schemeClr val="bg1"/>
                </a:solidFill>
              </a:rPr>
              <a:t> </a:t>
            </a:r>
            <a:r>
              <a:rPr lang="en-US" sz="1600" dirty="0" smtClean="0">
                <a:solidFill>
                  <a:schemeClr val="bg1"/>
                </a:solidFill>
              </a:rPr>
              <a:t>                                   victim. </a:t>
            </a:r>
            <a:endParaRPr lang="en-GB" sz="1600" dirty="0">
              <a:solidFill>
                <a:schemeClr val="bg1"/>
              </a:solidFill>
            </a:endParaRPr>
          </a:p>
        </p:txBody>
      </p:sp>
      <p:sp>
        <p:nvSpPr>
          <p:cNvPr id="6" name="TextBox 5"/>
          <p:cNvSpPr txBox="1"/>
          <p:nvPr/>
        </p:nvSpPr>
        <p:spPr>
          <a:xfrm>
            <a:off x="-5080" y="620270"/>
            <a:ext cx="5336585" cy="2800767"/>
          </a:xfrm>
          <a:prstGeom prst="rect">
            <a:avLst/>
          </a:prstGeom>
          <a:solidFill>
            <a:schemeClr val="accent1">
              <a:lumMod val="75000"/>
            </a:schemeClr>
          </a:solidFill>
        </p:spPr>
        <p:txBody>
          <a:bodyPr wrap="square" rtlCol="0">
            <a:spAutoFit/>
          </a:bodyPr>
          <a:lstStyle/>
          <a:p>
            <a:r>
              <a:rPr lang="en-GB" sz="1600" b="1" dirty="0" smtClean="0">
                <a:solidFill>
                  <a:schemeClr val="bg1"/>
                </a:solidFill>
              </a:rPr>
              <a:t>Legislation</a:t>
            </a:r>
          </a:p>
          <a:p>
            <a:r>
              <a:rPr lang="en-US" sz="1600" dirty="0" smtClean="0">
                <a:solidFill>
                  <a:schemeClr val="bg1"/>
                </a:solidFill>
              </a:rPr>
              <a:t>The Modern Slavery Act 2015 provides the legal framework for supporting potential victims of modern slavery or human trafficking. There are many different characteristics that distinguish slavery from other human rights violations. Someone is in slavery if they are: </a:t>
            </a:r>
          </a:p>
          <a:p>
            <a:pPr marL="285750" indent="-285750">
              <a:buFont typeface="Arial" panose="020B0604020202020204" pitchFamily="34" charset="0"/>
              <a:buChar char="•"/>
            </a:pPr>
            <a:r>
              <a:rPr lang="en-US" sz="1600" dirty="0" smtClean="0">
                <a:solidFill>
                  <a:schemeClr val="bg1"/>
                </a:solidFill>
              </a:rPr>
              <a:t>Forced to work – mental or physical threat</a:t>
            </a:r>
          </a:p>
          <a:p>
            <a:pPr marL="285750" indent="-285750">
              <a:buFont typeface="Arial" panose="020B0604020202020204" pitchFamily="34" charset="0"/>
              <a:buChar char="•"/>
            </a:pPr>
            <a:r>
              <a:rPr lang="en-US" sz="1600" dirty="0" smtClean="0">
                <a:solidFill>
                  <a:schemeClr val="bg1"/>
                </a:solidFill>
              </a:rPr>
              <a:t>Owned or controlled by an “employer”</a:t>
            </a:r>
          </a:p>
          <a:p>
            <a:pPr marL="285750" indent="-285750">
              <a:buFont typeface="Arial" panose="020B0604020202020204" pitchFamily="34" charset="0"/>
              <a:buChar char="•"/>
            </a:pPr>
            <a:r>
              <a:rPr lang="en-US" sz="1600" dirty="0" err="1" smtClean="0">
                <a:solidFill>
                  <a:schemeClr val="bg1"/>
                </a:solidFill>
              </a:rPr>
              <a:t>Dehumanised</a:t>
            </a:r>
            <a:r>
              <a:rPr lang="en-US" sz="1600" dirty="0" smtClean="0">
                <a:solidFill>
                  <a:schemeClr val="bg1"/>
                </a:solidFill>
              </a:rPr>
              <a:t>, treated as a commodity</a:t>
            </a:r>
          </a:p>
          <a:p>
            <a:pPr marL="285750" indent="-285750">
              <a:buFont typeface="Arial" panose="020B0604020202020204" pitchFamily="34" charset="0"/>
              <a:buChar char="•"/>
            </a:pPr>
            <a:r>
              <a:rPr lang="en-US" sz="1600" dirty="0" smtClean="0">
                <a:solidFill>
                  <a:schemeClr val="bg1"/>
                </a:solidFill>
              </a:rPr>
              <a:t>Physically constrained</a:t>
            </a:r>
          </a:p>
          <a:p>
            <a:pPr marL="285750" indent="-285750">
              <a:buFont typeface="Arial" panose="020B0604020202020204" pitchFamily="34" charset="0"/>
              <a:buChar char="•"/>
            </a:pPr>
            <a:r>
              <a:rPr lang="en-US" sz="1600" dirty="0" smtClean="0">
                <a:solidFill>
                  <a:schemeClr val="bg1"/>
                </a:solidFill>
              </a:rPr>
              <a:t>Human trafficking</a:t>
            </a:r>
            <a:endParaRPr lang="en-GB" sz="1600" dirty="0" smtClean="0">
              <a:solidFill>
                <a:schemeClr val="bg1"/>
              </a:solidFill>
            </a:endParaRPr>
          </a:p>
        </p:txBody>
      </p:sp>
      <p:sp>
        <p:nvSpPr>
          <p:cNvPr id="8" name="TextBox 7"/>
          <p:cNvSpPr txBox="1"/>
          <p:nvPr/>
        </p:nvSpPr>
        <p:spPr>
          <a:xfrm>
            <a:off x="5331505" y="2980014"/>
            <a:ext cx="6860495" cy="4278094"/>
          </a:xfrm>
          <a:prstGeom prst="rect">
            <a:avLst/>
          </a:prstGeom>
          <a:solidFill>
            <a:srgbClr val="009999"/>
          </a:solidFill>
        </p:spPr>
        <p:txBody>
          <a:bodyPr wrap="square" rtlCol="0">
            <a:spAutoFit/>
          </a:bodyPr>
          <a:lstStyle/>
          <a:p>
            <a:pPr algn="r"/>
            <a:r>
              <a:rPr lang="en-GB" sz="1600" b="1" dirty="0" smtClean="0">
                <a:solidFill>
                  <a:schemeClr val="bg1"/>
                </a:solidFill>
              </a:rPr>
              <a:t>Indicators</a:t>
            </a:r>
            <a:endParaRPr lang="en-GB" sz="1600" b="1" dirty="0">
              <a:solidFill>
                <a:schemeClr val="bg1"/>
              </a:solidFill>
            </a:endParaRPr>
          </a:p>
          <a:p>
            <a:pPr algn="r"/>
            <a:r>
              <a:rPr lang="en-GB" sz="1600" b="1" dirty="0" smtClean="0">
                <a:solidFill>
                  <a:schemeClr val="bg1"/>
                </a:solidFill>
              </a:rPr>
              <a:t>Manner: </a:t>
            </a:r>
            <a:r>
              <a:rPr lang="en-GB" sz="1600" dirty="0">
                <a:solidFill>
                  <a:schemeClr val="bg1"/>
                </a:solidFill>
              </a:rPr>
              <a:t>D</a:t>
            </a:r>
            <a:r>
              <a:rPr lang="en-GB" sz="1600" dirty="0" smtClean="0">
                <a:solidFill>
                  <a:schemeClr val="bg1"/>
                </a:solidFill>
              </a:rPr>
              <a:t>oes the victim act as if they are instructed or coached</a:t>
            </a:r>
          </a:p>
          <a:p>
            <a:pPr algn="r"/>
            <a:r>
              <a:rPr lang="en-GB" sz="1600" dirty="0" smtClean="0">
                <a:solidFill>
                  <a:schemeClr val="bg1"/>
                </a:solidFill>
              </a:rPr>
              <a:t>by someone else? Do they allow others to speak for them when</a:t>
            </a:r>
          </a:p>
          <a:p>
            <a:pPr algn="r"/>
            <a:r>
              <a:rPr lang="en-GB" sz="1600" dirty="0" smtClean="0">
                <a:solidFill>
                  <a:schemeClr val="bg1"/>
                </a:solidFill>
              </a:rPr>
              <a:t>spoken to directly? Do they appear anxious or intimated?</a:t>
            </a:r>
          </a:p>
          <a:p>
            <a:pPr algn="r"/>
            <a:r>
              <a:rPr lang="en-GB" sz="1600" b="1" dirty="0" smtClean="0">
                <a:solidFill>
                  <a:schemeClr val="bg1"/>
                </a:solidFill>
              </a:rPr>
              <a:t>Physical: </a:t>
            </a:r>
            <a:r>
              <a:rPr lang="en-GB" sz="1600" dirty="0" smtClean="0">
                <a:solidFill>
                  <a:schemeClr val="bg1"/>
                </a:solidFill>
              </a:rPr>
              <a:t>Does the victim look as if they have been harmed </a:t>
            </a:r>
          </a:p>
          <a:p>
            <a:pPr algn="r"/>
            <a:r>
              <a:rPr lang="en-GB" sz="1600" dirty="0" smtClean="0">
                <a:solidFill>
                  <a:schemeClr val="bg1"/>
                </a:solidFill>
              </a:rPr>
              <a:t>or deprived of food, water, sleep, medical care or other life </a:t>
            </a:r>
          </a:p>
          <a:p>
            <a:pPr algn="r"/>
            <a:r>
              <a:rPr lang="en-GB" sz="1600" dirty="0" smtClean="0">
                <a:solidFill>
                  <a:schemeClr val="bg1"/>
                </a:solidFill>
              </a:rPr>
              <a:t>necessities? Are they appropriately dressed for the job they are </a:t>
            </a:r>
          </a:p>
          <a:p>
            <a:pPr algn="r"/>
            <a:r>
              <a:rPr lang="en-GB" sz="1600" dirty="0">
                <a:solidFill>
                  <a:schemeClr val="bg1"/>
                </a:solidFill>
              </a:rPr>
              <a:t>u</a:t>
            </a:r>
            <a:r>
              <a:rPr lang="en-GB" sz="1600" dirty="0" smtClean="0">
                <a:solidFill>
                  <a:schemeClr val="bg1"/>
                </a:solidFill>
              </a:rPr>
              <a:t>ndertaking? Do they display signs of substance misuse? Are they </a:t>
            </a:r>
          </a:p>
          <a:p>
            <a:pPr algn="r"/>
            <a:r>
              <a:rPr lang="en-GB" sz="1600" dirty="0" smtClean="0">
                <a:solidFill>
                  <a:schemeClr val="bg1"/>
                </a:solidFill>
              </a:rPr>
              <a:t>forced to work excessive hours with little or no breaks?</a:t>
            </a:r>
          </a:p>
          <a:p>
            <a:pPr algn="r"/>
            <a:r>
              <a:rPr lang="en-GB" sz="1600" b="1" dirty="0" smtClean="0">
                <a:solidFill>
                  <a:schemeClr val="bg1"/>
                </a:solidFill>
              </a:rPr>
              <a:t>Environment: </a:t>
            </a:r>
            <a:r>
              <a:rPr lang="en-GB" sz="1600" dirty="0" smtClean="0">
                <a:solidFill>
                  <a:schemeClr val="bg1"/>
                </a:solidFill>
              </a:rPr>
              <a:t>Is their accommodation fit for purpose and suitable </a:t>
            </a:r>
          </a:p>
          <a:p>
            <a:pPr algn="r"/>
            <a:r>
              <a:rPr lang="en-GB" sz="1600" dirty="0" smtClean="0">
                <a:solidFill>
                  <a:schemeClr val="bg1"/>
                </a:solidFill>
              </a:rPr>
              <a:t>for their needs? Do they have their own bedroom and living space? Are they allowed to travel freely alone? Are they able to contact family and friends when they wish to?         </a:t>
            </a:r>
            <a:endParaRPr lang="en-GB" sz="1600" dirty="0">
              <a:solidFill>
                <a:schemeClr val="bg1"/>
              </a:solidFill>
            </a:endParaRPr>
          </a:p>
          <a:p>
            <a:endParaRPr lang="en-GB" sz="1600" dirty="0" smtClean="0">
              <a:solidFill>
                <a:schemeClr val="bg1"/>
              </a:solidFill>
            </a:endParaRPr>
          </a:p>
          <a:p>
            <a:pPr marL="285750" indent="-285750">
              <a:buFont typeface="Arial" panose="020B0604020202020204" pitchFamily="34" charset="0"/>
              <a:buChar char="•"/>
            </a:pPr>
            <a:endParaRPr lang="en-GB" sz="1600" dirty="0">
              <a:solidFill>
                <a:schemeClr val="bg1"/>
              </a:solidFill>
            </a:endParaRPr>
          </a:p>
          <a:p>
            <a:endParaRPr lang="en-GB" sz="1600" dirty="0">
              <a:solidFill>
                <a:schemeClr val="bg1"/>
              </a:solidFill>
            </a:endParaRPr>
          </a:p>
          <a:p>
            <a:pPr algn="r"/>
            <a:endParaRPr lang="en-GB" sz="1600" dirty="0" smtClean="0">
              <a:solidFill>
                <a:schemeClr val="bg1"/>
              </a:solidFill>
            </a:endParaRPr>
          </a:p>
        </p:txBody>
      </p:sp>
      <p:sp>
        <p:nvSpPr>
          <p:cNvPr id="11" name="TextBox 10"/>
          <p:cNvSpPr txBox="1"/>
          <p:nvPr/>
        </p:nvSpPr>
        <p:spPr>
          <a:xfrm rot="10800000" flipH="1" flipV="1">
            <a:off x="-18061" y="3423665"/>
            <a:ext cx="5349566" cy="3816429"/>
          </a:xfrm>
          <a:prstGeom prst="rect">
            <a:avLst/>
          </a:prstGeom>
          <a:solidFill>
            <a:srgbClr val="9999FF"/>
          </a:solidFill>
        </p:spPr>
        <p:txBody>
          <a:bodyPr wrap="square" rtlCol="0">
            <a:spAutoFit/>
          </a:bodyPr>
          <a:lstStyle/>
          <a:p>
            <a:r>
              <a:rPr lang="en-GB" sz="1600" b="1" dirty="0" smtClean="0">
                <a:solidFill>
                  <a:schemeClr val="bg1"/>
                </a:solidFill>
              </a:rPr>
              <a:t>What to do</a:t>
            </a:r>
          </a:p>
          <a:p>
            <a:r>
              <a:rPr lang="en-US" sz="1600" dirty="0" smtClean="0">
                <a:solidFill>
                  <a:schemeClr val="bg1"/>
                </a:solidFill>
              </a:rPr>
              <a:t>If you identify a potential victim of modern</a:t>
            </a:r>
          </a:p>
          <a:p>
            <a:r>
              <a:rPr lang="en-US" sz="1600" dirty="0" smtClean="0">
                <a:solidFill>
                  <a:schemeClr val="bg1"/>
                </a:solidFill>
              </a:rPr>
              <a:t>slavery/trafficking and if you believe they are</a:t>
            </a:r>
          </a:p>
          <a:p>
            <a:r>
              <a:rPr lang="en-US" sz="1600" dirty="0" smtClean="0">
                <a:solidFill>
                  <a:schemeClr val="bg1"/>
                </a:solidFill>
              </a:rPr>
              <a:t>in Immediate danger call </a:t>
            </a:r>
            <a:r>
              <a:rPr lang="en-US" sz="1600" b="1" dirty="0" smtClean="0">
                <a:solidFill>
                  <a:schemeClr val="bg1"/>
                </a:solidFill>
              </a:rPr>
              <a:t>999.</a:t>
            </a:r>
          </a:p>
          <a:p>
            <a:r>
              <a:rPr lang="en-US" sz="1600" dirty="0" smtClean="0">
                <a:solidFill>
                  <a:schemeClr val="bg1"/>
                </a:solidFill>
              </a:rPr>
              <a:t>If you do not believe they are in immediate</a:t>
            </a:r>
          </a:p>
          <a:p>
            <a:r>
              <a:rPr lang="en-US" sz="1600" dirty="0" smtClean="0">
                <a:solidFill>
                  <a:schemeClr val="bg1"/>
                </a:solidFill>
              </a:rPr>
              <a:t>danger you can call </a:t>
            </a:r>
            <a:r>
              <a:rPr lang="en-US" sz="1600" b="1" dirty="0" smtClean="0">
                <a:solidFill>
                  <a:schemeClr val="bg1"/>
                </a:solidFill>
              </a:rPr>
              <a:t>Adult Social Care </a:t>
            </a:r>
            <a:r>
              <a:rPr lang="en-US" sz="1600" dirty="0" smtClean="0">
                <a:solidFill>
                  <a:schemeClr val="bg1"/>
                </a:solidFill>
              </a:rPr>
              <a:t>on </a:t>
            </a:r>
          </a:p>
          <a:p>
            <a:r>
              <a:rPr lang="en-US" sz="1600" b="1" dirty="0" smtClean="0">
                <a:solidFill>
                  <a:schemeClr val="bg1"/>
                </a:solidFill>
              </a:rPr>
              <a:t>0151 907 8306 </a:t>
            </a:r>
            <a:r>
              <a:rPr lang="en-US" sz="1600" dirty="0" smtClean="0">
                <a:solidFill>
                  <a:schemeClr val="bg1"/>
                </a:solidFill>
              </a:rPr>
              <a:t>if the victim is aged 18yrs and over</a:t>
            </a:r>
          </a:p>
          <a:p>
            <a:r>
              <a:rPr lang="en-US" sz="1600" dirty="0" smtClean="0">
                <a:solidFill>
                  <a:schemeClr val="bg1"/>
                </a:solidFill>
              </a:rPr>
              <a:t>or call </a:t>
            </a:r>
            <a:r>
              <a:rPr lang="en-US" sz="1600" b="1" dirty="0" smtClean="0">
                <a:solidFill>
                  <a:schemeClr val="bg1"/>
                </a:solidFill>
              </a:rPr>
              <a:t>Children’s Social Care </a:t>
            </a:r>
            <a:r>
              <a:rPr lang="en-US" sz="1600" dirty="0" smtClean="0">
                <a:solidFill>
                  <a:schemeClr val="bg1"/>
                </a:solidFill>
              </a:rPr>
              <a:t>on </a:t>
            </a:r>
            <a:r>
              <a:rPr lang="en-US" sz="1600" b="1" dirty="0" smtClean="0">
                <a:solidFill>
                  <a:schemeClr val="bg1"/>
                </a:solidFill>
              </a:rPr>
              <a:t>0151 907 8305 </a:t>
            </a:r>
            <a:r>
              <a:rPr lang="en-US" sz="1600" dirty="0" smtClean="0">
                <a:solidFill>
                  <a:schemeClr val="bg1"/>
                </a:solidFill>
              </a:rPr>
              <a:t>if the</a:t>
            </a:r>
          </a:p>
          <a:p>
            <a:r>
              <a:rPr lang="en-US" sz="1600" dirty="0" smtClean="0">
                <a:solidFill>
                  <a:schemeClr val="bg1"/>
                </a:solidFill>
              </a:rPr>
              <a:t>victim is aged under 18yrs.  If outside of office hours</a:t>
            </a:r>
          </a:p>
          <a:p>
            <a:r>
              <a:rPr lang="en-US" sz="1600" dirty="0" smtClean="0">
                <a:solidFill>
                  <a:schemeClr val="bg1"/>
                </a:solidFill>
              </a:rPr>
              <a:t>please call </a:t>
            </a:r>
            <a:r>
              <a:rPr lang="en-US" sz="1600" b="1" dirty="0" smtClean="0">
                <a:solidFill>
                  <a:schemeClr val="bg1"/>
                </a:solidFill>
              </a:rPr>
              <a:t>0345 050 0148.</a:t>
            </a:r>
          </a:p>
          <a:p>
            <a:endParaRPr lang="en-US" sz="1600" dirty="0">
              <a:solidFill>
                <a:schemeClr val="bg1"/>
              </a:solidFill>
            </a:endParaRPr>
          </a:p>
          <a:p>
            <a:r>
              <a:rPr lang="en-US" sz="1600" dirty="0" smtClean="0">
                <a:solidFill>
                  <a:schemeClr val="bg1"/>
                </a:solidFill>
              </a:rPr>
              <a:t>For further detailed information please refer to the Modern Slavery Toolkit which can be found on the HSAB website: </a:t>
            </a:r>
            <a:r>
              <a:rPr lang="en-GB" sz="1600" b="1" u="sng" dirty="0" smtClean="0">
                <a:hlinkClick r:id="rId2"/>
              </a:rPr>
              <a:t>www.halton.gov.uk/adultsafeguarding</a:t>
            </a:r>
            <a:endParaRPr lang="en-GB" sz="1600" dirty="0" smtClean="0"/>
          </a:p>
          <a:p>
            <a:endParaRPr lang="en-GB" sz="1200" dirty="0"/>
          </a:p>
        </p:txBody>
      </p:sp>
      <p:graphicFrame>
        <p:nvGraphicFramePr>
          <p:cNvPr id="12" name="Diagram 11"/>
          <p:cNvGraphicFramePr/>
          <p:nvPr>
            <p:extLst>
              <p:ext uri="{D42A27DB-BD31-4B8C-83A1-F6EECF244321}">
                <p14:modId xmlns:p14="http://schemas.microsoft.com/office/powerpoint/2010/main" val="627861973"/>
              </p:ext>
            </p:extLst>
          </p:nvPr>
        </p:nvGraphicFramePr>
        <p:xfrm>
          <a:off x="3456836" y="2000319"/>
          <a:ext cx="3876779" cy="3322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 name="Picture 12"/>
          <p:cNvPicPr/>
          <p:nvPr/>
        </p:nvPicPr>
        <p:blipFill>
          <a:blip r:embed="rId8" cstate="print">
            <a:extLst>
              <a:ext uri="{28A0092B-C50C-407E-A947-70E740481C1C}">
                <a14:useLocalDpi xmlns:a14="http://schemas.microsoft.com/office/drawing/2010/main" val="0"/>
              </a:ext>
            </a:extLst>
          </a:blip>
          <a:stretch>
            <a:fillRect/>
          </a:stretch>
        </p:blipFill>
        <p:spPr>
          <a:xfrm>
            <a:off x="-5080" y="-34766"/>
            <a:ext cx="2480310" cy="733455"/>
          </a:xfrm>
          <a:prstGeom prst="rect">
            <a:avLst/>
          </a:prstGeom>
        </p:spPr>
      </p:pic>
      <p:graphicFrame>
        <p:nvGraphicFramePr>
          <p:cNvPr id="14" name="Table 13"/>
          <p:cNvGraphicFramePr>
            <a:graphicFrameLocks noGrp="1"/>
          </p:cNvGraphicFramePr>
          <p:nvPr>
            <p:extLst>
              <p:ext uri="{D42A27DB-BD31-4B8C-83A1-F6EECF244321}">
                <p14:modId xmlns:p14="http://schemas.microsoft.com/office/powerpoint/2010/main" val="306635286"/>
              </p:ext>
            </p:extLst>
          </p:nvPr>
        </p:nvGraphicFramePr>
        <p:xfrm>
          <a:off x="2475230" y="-1"/>
          <a:ext cx="9716770" cy="698690"/>
        </p:xfrm>
        <a:graphic>
          <a:graphicData uri="http://schemas.openxmlformats.org/drawingml/2006/table">
            <a:tbl>
              <a:tblPr firstRow="1" firstCol="1" bandRow="1">
                <a:tableStyleId>{5C22544A-7EE6-4342-B048-85BDC9FD1C3A}</a:tableStyleId>
              </a:tblPr>
              <a:tblGrid>
                <a:gridCol w="9716770">
                  <a:extLst>
                    <a:ext uri="{9D8B030D-6E8A-4147-A177-3AD203B41FA5}">
                      <a16:colId xmlns:a16="http://schemas.microsoft.com/office/drawing/2014/main" val="3308511576"/>
                    </a:ext>
                  </a:extLst>
                </a:gridCol>
              </a:tblGrid>
              <a:tr h="698690">
                <a:tc>
                  <a:txBody>
                    <a:bodyPr/>
                    <a:lstStyle/>
                    <a:p>
                      <a:pPr algn="ctr">
                        <a:lnSpc>
                          <a:spcPct val="107000"/>
                        </a:lnSpc>
                        <a:spcBef>
                          <a:spcPts val="600"/>
                        </a:spcBef>
                        <a:spcAft>
                          <a:spcPts val="0"/>
                        </a:spcAft>
                      </a:pPr>
                      <a:r>
                        <a:rPr lang="en-GB" sz="2200" dirty="0" smtClean="0">
                          <a:effectLst/>
                        </a:rPr>
                        <a:t>Modern Slavery - 7-minute briefing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5886172"/>
                  </a:ext>
                </a:extLst>
              </a:tr>
            </a:tbl>
          </a:graphicData>
        </a:graphic>
      </p:graphicFrame>
    </p:spTree>
    <p:extLst>
      <p:ext uri="{BB962C8B-B14F-4D97-AF65-F5344CB8AC3E}">
        <p14:creationId xmlns:p14="http://schemas.microsoft.com/office/powerpoint/2010/main" val="183068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DF95642045C04EA55963787A5E5C25" ma:contentTypeVersion="3" ma:contentTypeDescription="Create a new document." ma:contentTypeScope="" ma:versionID="30df4d3c562784e5efa2463b77ce2107">
  <xsd:schema xmlns:xsd="http://www.w3.org/2001/XMLSchema" xmlns:xs="http://www.w3.org/2001/XMLSchema" xmlns:p="http://schemas.microsoft.com/office/2006/metadata/properties" xmlns:ns1="http://schemas.microsoft.com/sharepoint/v3" xmlns:ns2="752ecd1f-4185-4f2a-9830-15d3ce795b03" xmlns:ns3="9e14bc9f-d43a-4562-9a47-6bccc43a8b23" targetNamespace="http://schemas.microsoft.com/office/2006/metadata/properties" ma:root="true" ma:fieldsID="337390625865b6632969e5e1d3c9a821" ns1:_="" ns2:_="" ns3:_="">
    <xsd:import namespace="http://schemas.microsoft.com/sharepoint/v3"/>
    <xsd:import namespace="752ecd1f-4185-4f2a-9830-15d3ce795b03"/>
    <xsd:import namespace="9e14bc9f-d43a-4562-9a47-6bccc43a8b23"/>
    <xsd:element name="properties">
      <xsd:complexType>
        <xsd:sequence>
          <xsd:element name="documentManagement">
            <xsd:complexType>
              <xsd:all>
                <xsd:element ref="ns2:_dlc_DocId" minOccurs="0"/>
                <xsd:element ref="ns2:_dlc_DocIdUrl" minOccurs="0"/>
                <xsd:element ref="ns2:_dlc_DocIdPersistId" minOccurs="0"/>
                <xsd:element ref="ns3:38D7918E8D62_DiskName" minOccurs="0"/>
                <xsd:element ref="ns1:FileShareFlag" minOccurs="0"/>
                <xsd:element ref="ns1:LargeFileSiz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ShareFlag" ma:index="12" nillable="true" ma:displayName="File Share Flag" ma:default="0.0" ma:hidden="true" ma:internalName="_x0024_Resources_x003a_FSDLResources_x002c_VDL_FileShareFlag_x003b_" ma:readOnly="true">
      <xsd:simpleType>
        <xsd:restriction base="dms:Number"/>
      </xsd:simpleType>
    </xsd:element>
    <xsd:element name="LargeFileSize" ma:index="13" nillable="true" ma:displayName="Linked File Size" ma:hidden="true" ma:internalName="LargeFileSiz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2ecd1f-4185-4f2a-9830-15d3ce795b0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e14bc9f-d43a-4562-9a47-6bccc43a8b23" elementFormDefault="qualified">
    <xsd:import namespace="http://schemas.microsoft.com/office/2006/documentManagement/types"/>
    <xsd:import namespace="http://schemas.microsoft.com/office/infopath/2007/PartnerControls"/>
    <xsd:element name="38D7918E8D62_DiskName" ma:index="11" nillable="true" ma:displayName="DiskName" ma:description="" ma:hidden="true" ma:internalName="DiskName"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AE6EC6-014E-46DF-A12D-B347280D46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52ecd1f-4185-4f2a-9830-15d3ce795b03"/>
    <ds:schemaRef ds:uri="9e14bc9f-d43a-4562-9a47-6bccc43a8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2D4621-3E08-4CF2-AC68-353F03D2D9ED}">
  <ds:schemaRefs>
    <ds:schemaRef ds:uri="http://schemas.microsoft.com/sharepoint/events"/>
  </ds:schemaRefs>
</ds:datastoreItem>
</file>

<file path=customXml/itemProps3.xml><?xml version="1.0" encoding="utf-8"?>
<ds:datastoreItem xmlns:ds="http://schemas.openxmlformats.org/officeDocument/2006/customXml" ds:itemID="{3F27E29C-4BB5-478F-9E01-3B701E9CF4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275</TotalTime>
  <Words>427</Words>
  <Application>Microsoft Office PowerPoint</Application>
  <PresentationFormat>Widescreen</PresentationFormat>
  <Paragraphs>46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Halton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Rushworth</dc:creator>
  <cp:lastModifiedBy>Paul Martin</cp:lastModifiedBy>
  <cp:revision>49</cp:revision>
  <dcterms:created xsi:type="dcterms:W3CDTF">2020-10-15T12:34:48Z</dcterms:created>
  <dcterms:modified xsi:type="dcterms:W3CDTF">2023-03-14T10:44:01Z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0x01010033DF95642045C04EA55963787A5E5C25</vt:lpwstr>
  </property>
</Properties>
</file>